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123.png"/><Relationship Id="rId16" Type="http://schemas.openxmlformats.org/officeDocument/2006/relationships/image" Target="../media/image124.png"/><Relationship Id="rId17" Type="http://schemas.openxmlformats.org/officeDocument/2006/relationships/image" Target="../media/image125.png"/><Relationship Id="rId18" Type="http://schemas.openxmlformats.org/officeDocument/2006/relationships/image" Target="../media/image126.png"/><Relationship Id="rId19" Type="http://schemas.openxmlformats.org/officeDocument/2006/relationships/image" Target="../media/image127.png"/><Relationship Id="rId20" Type="http://schemas.openxmlformats.org/officeDocument/2006/relationships/image" Target="../media/image128.png"/><Relationship Id="rId21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9" Type="http://schemas.openxmlformats.org/officeDocument/2006/relationships/image" Target="../media/image259.png"/><Relationship Id="rId10" Type="http://schemas.openxmlformats.org/officeDocument/2006/relationships/image" Target="../media/image260.png"/><Relationship Id="rId11" Type="http://schemas.openxmlformats.org/officeDocument/2006/relationships/image" Target="../media/image261.png"/><Relationship Id="rId12" Type="http://schemas.openxmlformats.org/officeDocument/2006/relationships/image" Target="../media/image262.png"/><Relationship Id="rId13" Type="http://schemas.openxmlformats.org/officeDocument/2006/relationships/image" Target="../media/image263.png"/><Relationship Id="rId14" Type="http://schemas.openxmlformats.org/officeDocument/2006/relationships/image" Target="../media/image264.png"/><Relationship Id="rId15" Type="http://schemas.openxmlformats.org/officeDocument/2006/relationships/image" Target="../media/image265.png"/><Relationship Id="rId16" Type="http://schemas.openxmlformats.org/officeDocument/2006/relationships/image" Target="../media/image266.png"/><Relationship Id="rId17" Type="http://schemas.openxmlformats.org/officeDocument/2006/relationships/image" Target="../media/image26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Relationship Id="rId15" Type="http://schemas.openxmlformats.org/officeDocument/2006/relationships/image" Target="../media/image296.png"/><Relationship Id="rId16" Type="http://schemas.openxmlformats.org/officeDocument/2006/relationships/image" Target="../media/image297.png"/><Relationship Id="rId17" Type="http://schemas.openxmlformats.org/officeDocument/2006/relationships/image" Target="../media/image29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Relationship Id="rId11" Type="http://schemas.openxmlformats.org/officeDocument/2006/relationships/image" Target="../media/image339.png"/><Relationship Id="rId12" Type="http://schemas.openxmlformats.org/officeDocument/2006/relationships/image" Target="../media/image340.png"/><Relationship Id="rId13" Type="http://schemas.openxmlformats.org/officeDocument/2006/relationships/image" Target="../media/image341.png"/><Relationship Id="rId14" Type="http://schemas.openxmlformats.org/officeDocument/2006/relationships/image" Target="../media/image342.png"/><Relationship Id="rId15" Type="http://schemas.openxmlformats.org/officeDocument/2006/relationships/image" Target="../media/image343.png"/><Relationship Id="rId16" Type="http://schemas.openxmlformats.org/officeDocument/2006/relationships/image" Target="../media/image34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Relationship Id="rId12" Type="http://schemas.openxmlformats.org/officeDocument/2006/relationships/image" Target="../media/image370.png"/><Relationship Id="rId13" Type="http://schemas.openxmlformats.org/officeDocument/2006/relationships/image" Target="../media/image371.png"/><Relationship Id="rId14" Type="http://schemas.openxmlformats.org/officeDocument/2006/relationships/image" Target="../media/image372.png"/><Relationship Id="rId15" Type="http://schemas.openxmlformats.org/officeDocument/2006/relationships/image" Target="../media/image373.png"/><Relationship Id="rId16" Type="http://schemas.openxmlformats.org/officeDocument/2006/relationships/image" Target="../media/image374.png"/><Relationship Id="rId17" Type="http://schemas.openxmlformats.org/officeDocument/2006/relationships/image" Target="../media/image37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Relationship Id="rId12" Type="http://schemas.openxmlformats.org/officeDocument/2006/relationships/image" Target="../media/image400.png"/><Relationship Id="rId13" Type="http://schemas.openxmlformats.org/officeDocument/2006/relationships/image" Target="../media/image401.png"/><Relationship Id="rId14" Type="http://schemas.openxmlformats.org/officeDocument/2006/relationships/image" Target="../media/image402.png"/><Relationship Id="rId15" Type="http://schemas.openxmlformats.org/officeDocument/2006/relationships/image" Target="../media/image403.png"/><Relationship Id="rId16" Type="http://schemas.openxmlformats.org/officeDocument/2006/relationships/image" Target="../media/image404.png"/><Relationship Id="rId17" Type="http://schemas.openxmlformats.org/officeDocument/2006/relationships/image" Target="../media/image405.png"/><Relationship Id="rId18" Type="http://schemas.openxmlformats.org/officeDocument/2006/relationships/image" Target="../media/image406.png"/><Relationship Id="rId19" Type="http://schemas.openxmlformats.org/officeDocument/2006/relationships/image" Target="../media/image407.png"/><Relationship Id="rId20" Type="http://schemas.openxmlformats.org/officeDocument/2006/relationships/image" Target="../media/image408.png"/><Relationship Id="rId21" Type="http://schemas.openxmlformats.org/officeDocument/2006/relationships/image" Target="../media/image409.png"/><Relationship Id="rId22" Type="http://schemas.openxmlformats.org/officeDocument/2006/relationships/image" Target="../media/image410.png"/><Relationship Id="rId23" Type="http://schemas.openxmlformats.org/officeDocument/2006/relationships/image" Target="../media/image4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8060" y="2663774"/>
            <a:ext cx="8243160" cy="2660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8574" y="6206269"/>
            <a:ext cx="8619246" cy="1002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8922559"/>
            <a:ext cx="462299" cy="462299"/>
            <a:chOff x="9142857" y="8922559"/>
            <a:chExt cx="462299" cy="4622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8922559"/>
              <a:ext cx="462299" cy="462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2886" y="8922559"/>
            <a:ext cx="462299" cy="462299"/>
            <a:chOff x="9472886" y="8922559"/>
            <a:chExt cx="462299" cy="462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72886" y="8922559"/>
              <a:ext cx="462299" cy="462299"/>
              <a:chOff x="9472886" y="8922559"/>
              <a:chExt cx="462299" cy="46229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72886" y="8922559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66442" y="9016115"/>
              <a:ext cx="275186" cy="275186"/>
              <a:chOff x="9566442" y="9016115"/>
              <a:chExt cx="275186" cy="2751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66442" y="9016115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0466" y="8857932"/>
            <a:ext cx="3591623" cy="792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64762" y="3911743"/>
            <a:ext cx="6516619" cy="2001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9598" y="1620417"/>
            <a:ext cx="7078236" cy="3822584"/>
            <a:chOff x="1219598" y="1620417"/>
            <a:chExt cx="7078236" cy="38225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598" y="1620417"/>
              <a:ext cx="7078236" cy="38225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886" y="1626363"/>
            <a:ext cx="2336427" cy="9283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6510" y="5904688"/>
            <a:ext cx="7078236" cy="3746394"/>
            <a:chOff x="1196510" y="5904688"/>
            <a:chExt cx="7078236" cy="37463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510" y="5904688"/>
              <a:ext cx="7078236" cy="37463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7469" y="5913812"/>
            <a:ext cx="2593198" cy="9032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4119" y="5592496"/>
            <a:ext cx="8828739" cy="49881"/>
            <a:chOff x="314119" y="5592496"/>
            <a:chExt cx="8828739" cy="498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19" y="5592496"/>
              <a:ext cx="8828739" cy="4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07706" y="1620417"/>
            <a:ext cx="7078236" cy="3813061"/>
            <a:chOff x="10107706" y="1620417"/>
            <a:chExt cx="7078236" cy="38130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7706" y="1620417"/>
              <a:ext cx="7078236" cy="38130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1213" y="2365793"/>
            <a:ext cx="6225170" cy="31261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7612" y="6895565"/>
            <a:ext cx="6865731" cy="25166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2003" y="1616841"/>
            <a:ext cx="2336427" cy="9283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84618" y="5895165"/>
            <a:ext cx="7078236" cy="3746394"/>
            <a:chOff x="10084618" y="5895165"/>
            <a:chExt cx="7078236" cy="37463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4618" y="5895165"/>
              <a:ext cx="7078236" cy="37463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20860" y="5916117"/>
            <a:ext cx="2250475" cy="9020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6955" y="6891565"/>
            <a:ext cx="6878608" cy="25848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02226" y="5582973"/>
            <a:ext cx="8828739" cy="49881"/>
            <a:chOff x="9202226" y="5582973"/>
            <a:chExt cx="8828739" cy="498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2226" y="5582973"/>
              <a:ext cx="8828739" cy="498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59238" y="2361257"/>
            <a:ext cx="6799848" cy="31953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3232" y="2818212"/>
            <a:ext cx="6238238" cy="5410069"/>
            <a:chOff x="11063232" y="2818212"/>
            <a:chExt cx="6238238" cy="5410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63232" y="2818212"/>
              <a:ext cx="6238238" cy="5410069"/>
              <a:chOff x="11063232" y="2818212"/>
              <a:chExt cx="6238238" cy="54100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63232" y="2818212"/>
                <a:ext cx="6238238" cy="54100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6808" y="2740640"/>
              <a:ext cx="2616646" cy="10082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39759" y="5227264"/>
            <a:ext cx="2698631" cy="26659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10" y="464930"/>
            <a:ext cx="4012650" cy="1317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38" y="1278327"/>
            <a:ext cx="2633012" cy="92235"/>
            <a:chOff x="655238" y="1278327"/>
            <a:chExt cx="2633012" cy="922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38" y="1278327"/>
              <a:ext cx="2633012" cy="922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9202" y="1210880"/>
            <a:ext cx="231111" cy="231111"/>
            <a:chOff x="3269202" y="1210880"/>
            <a:chExt cx="231111" cy="2311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69202" y="1210880"/>
              <a:ext cx="231111" cy="231111"/>
              <a:chOff x="3269202" y="1210880"/>
              <a:chExt cx="231111" cy="2311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69202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15973" y="1257651"/>
              <a:ext cx="137570" cy="137570"/>
              <a:chOff x="3315973" y="1257651"/>
              <a:chExt cx="137570" cy="137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5973" y="1257651"/>
                <a:ext cx="137570" cy="13757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2217" y="6342222"/>
            <a:ext cx="2456495" cy="15791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22217" y="5267415"/>
            <a:ext cx="2980276" cy="11131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41289" y="5011271"/>
            <a:ext cx="1023951" cy="1023951"/>
            <a:chOff x="9641289" y="5011271"/>
            <a:chExt cx="1023951" cy="1023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1289" y="5011271"/>
              <a:ext cx="1023951" cy="10239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23144" y="3800131"/>
            <a:ext cx="2455010" cy="15822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39759" y="3800597"/>
            <a:ext cx="2698631" cy="15814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78573" y="5822151"/>
            <a:ext cx="4634647" cy="27092"/>
            <a:chOff x="11878573" y="5822151"/>
            <a:chExt cx="4634647" cy="270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1878573" y="5822151"/>
              <a:ext cx="4634647" cy="270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0315" y="2233542"/>
            <a:ext cx="8171113" cy="6579408"/>
            <a:chOff x="1000315" y="2233542"/>
            <a:chExt cx="8171113" cy="6579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315" y="2233542"/>
              <a:ext cx="8171113" cy="65794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0315" y="2222391"/>
            <a:ext cx="8142542" cy="6590559"/>
            <a:chOff x="1000315" y="2222391"/>
            <a:chExt cx="8142542" cy="65905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0315" y="2222391"/>
              <a:ext cx="8142542" cy="6590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337" y="307959"/>
            <a:ext cx="2719203" cy="1483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555102" y="936434"/>
            <a:ext cx="13322449" cy="8412846"/>
            <a:chOff x="2555102" y="936434"/>
            <a:chExt cx="13322449" cy="8412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5102" y="936434"/>
              <a:ext cx="13322449" cy="8412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5102" y="970474"/>
            <a:ext cx="13322449" cy="8378806"/>
            <a:chOff x="2555102" y="970474"/>
            <a:chExt cx="13322449" cy="83788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5102" y="970474"/>
              <a:ext cx="13322449" cy="8378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" y="465511"/>
            <a:ext cx="4913593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671457" cy="92235"/>
            <a:chOff x="655238" y="1278327"/>
            <a:chExt cx="3671457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671457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3488" y="1210880"/>
            <a:ext cx="231111" cy="231111"/>
            <a:chOff x="4183488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3488" y="1210880"/>
              <a:ext cx="231111" cy="231111"/>
              <a:chOff x="4183488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3488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30258" y="1257651"/>
              <a:ext cx="137570" cy="137570"/>
              <a:chOff x="4230258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30258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06424" y="8006851"/>
            <a:ext cx="4272867" cy="1798707"/>
            <a:chOff x="7006424" y="8006851"/>
            <a:chExt cx="4272867" cy="1798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6424" y="8006851"/>
              <a:ext cx="4272867" cy="1798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778" y="7947536"/>
            <a:ext cx="1772972" cy="7220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4843" y="8595092"/>
            <a:ext cx="4030109" cy="11838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6626" y="619056"/>
            <a:ext cx="6559066" cy="10114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06424" y="689964"/>
            <a:ext cx="4272867" cy="71761"/>
            <a:chOff x="7006424" y="689964"/>
            <a:chExt cx="4272867" cy="71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689964"/>
              <a:ext cx="4272867" cy="7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6424" y="1292280"/>
            <a:ext cx="4272867" cy="71761"/>
            <a:chOff x="7006424" y="1292280"/>
            <a:chExt cx="4272867" cy="717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6424" y="1292280"/>
              <a:ext cx="4272867" cy="71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" y="465511"/>
            <a:ext cx="4913593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671457" cy="92235"/>
            <a:chOff x="655238" y="1278327"/>
            <a:chExt cx="3671457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671457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3488" y="1210880"/>
            <a:ext cx="231111" cy="231111"/>
            <a:chOff x="4183488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3488" y="1210880"/>
              <a:ext cx="231111" cy="231111"/>
              <a:chOff x="4183488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3488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30258" y="1257651"/>
              <a:ext cx="137570" cy="137570"/>
              <a:chOff x="4230258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30258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06424" y="8006851"/>
            <a:ext cx="4272867" cy="1798707"/>
            <a:chOff x="7006424" y="8006851"/>
            <a:chExt cx="4272867" cy="1798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6424" y="8006851"/>
              <a:ext cx="4272867" cy="1798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778" y="7947536"/>
            <a:ext cx="1772972" cy="7220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4843" y="8595092"/>
            <a:ext cx="4030109" cy="11838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6626" y="619056"/>
            <a:ext cx="6559066" cy="10114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06424" y="689964"/>
            <a:ext cx="4272867" cy="71761"/>
            <a:chOff x="7006424" y="689964"/>
            <a:chExt cx="4272867" cy="71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689964"/>
              <a:ext cx="4272867" cy="7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6424" y="1292280"/>
            <a:ext cx="4272867" cy="71761"/>
            <a:chOff x="7006424" y="1292280"/>
            <a:chExt cx="4272867" cy="717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6424" y="1292280"/>
              <a:ext cx="4272867" cy="71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6244" y="3003476"/>
            <a:ext cx="7382040" cy="4278762"/>
            <a:chOff x="9916244" y="3003476"/>
            <a:chExt cx="7382040" cy="42787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6244" y="3003476"/>
              <a:ext cx="7382040" cy="4278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51" y="6568333"/>
            <a:ext cx="7132174" cy="2788666"/>
            <a:chOff x="1300651" y="6568333"/>
            <a:chExt cx="7132174" cy="27886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651" y="6568333"/>
              <a:ext cx="7132174" cy="27886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4119" y="5685714"/>
            <a:ext cx="8828739" cy="49881"/>
            <a:chOff x="314119" y="5685714"/>
            <a:chExt cx="8828739" cy="49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119" y="5685714"/>
              <a:ext cx="8828739" cy="498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0651" y="6568333"/>
            <a:ext cx="7132174" cy="3152421"/>
            <a:chOff x="1300651" y="6568333"/>
            <a:chExt cx="7132174" cy="31524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0651" y="6568333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16244" y="2862915"/>
            <a:ext cx="7382040" cy="4767343"/>
            <a:chOff x="9916244" y="2862915"/>
            <a:chExt cx="7382040" cy="47673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6244" y="2862915"/>
              <a:ext cx="7382040" cy="47673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97774" y="4418543"/>
            <a:ext cx="6205083" cy="610999"/>
            <a:chOff x="1897774" y="4418543"/>
            <a:chExt cx="6205083" cy="6109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97774" y="4418543"/>
              <a:ext cx="6205083" cy="6109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30863" y="8335020"/>
            <a:ext cx="6471994" cy="610999"/>
            <a:chOff x="1830863" y="8335020"/>
            <a:chExt cx="6471994" cy="6109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0863" y="8335020"/>
              <a:ext cx="6471994" cy="6109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49577" y="6253310"/>
            <a:ext cx="6205083" cy="610999"/>
            <a:chOff x="10449577" y="6253310"/>
            <a:chExt cx="6205083" cy="6109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49577" y="6253310"/>
              <a:ext cx="6205083" cy="61099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422026" y="1441815"/>
            <a:ext cx="4645822" cy="1186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40064" y="5716740"/>
            <a:ext cx="4117965" cy="118697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72111" y="2014911"/>
            <a:ext cx="4626765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529575" y="1505772"/>
            <a:ext cx="11291208" cy="8316211"/>
            <a:chOff x="3529575" y="1505772"/>
            <a:chExt cx="11291208" cy="83162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9575" y="1505772"/>
              <a:ext cx="11291208" cy="8316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9575" y="1505772"/>
            <a:ext cx="11392329" cy="8316211"/>
            <a:chOff x="3529575" y="1505772"/>
            <a:chExt cx="11392329" cy="8316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75" y="1505772"/>
              <a:ext cx="11392329" cy="8316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07619" y="7266667"/>
            <a:ext cx="10813165" cy="2270476"/>
            <a:chOff x="4007619" y="7266667"/>
            <a:chExt cx="10813165" cy="227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7619" y="7266667"/>
              <a:ext cx="10813165" cy="227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8149" y="478149"/>
            <a:ext cx="4645822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9575" y="1505772"/>
            <a:ext cx="11291208" cy="8316211"/>
            <a:chOff x="3529575" y="1505772"/>
            <a:chExt cx="11291208" cy="83162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9575" y="1505772"/>
              <a:ext cx="11291208" cy="83162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9575" y="1505772"/>
            <a:ext cx="11405494" cy="8316211"/>
            <a:chOff x="3529575" y="1505772"/>
            <a:chExt cx="11405494" cy="8316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75" y="1505772"/>
              <a:ext cx="11405494" cy="8316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5290" y="6805997"/>
            <a:ext cx="11005494" cy="2778765"/>
            <a:chOff x="3815290" y="6805997"/>
            <a:chExt cx="11005494" cy="2778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5290" y="6805997"/>
              <a:ext cx="11005494" cy="27787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7673" y="478149"/>
            <a:ext cx="4626774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52191" y="1726681"/>
            <a:ext cx="13057338" cy="7496682"/>
            <a:chOff x="2652191" y="1726681"/>
            <a:chExt cx="13057338" cy="7496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2191" y="1726681"/>
              <a:ext cx="13057338" cy="74966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8635" y="478149"/>
            <a:ext cx="4425051" cy="11869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36170" y="1726681"/>
            <a:ext cx="13057338" cy="7496682"/>
            <a:chOff x="2636170" y="1726681"/>
            <a:chExt cx="13057338" cy="7496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6170" y="1726681"/>
              <a:ext cx="13057338" cy="7496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298" y="6675022"/>
            <a:ext cx="12441274" cy="2147835"/>
            <a:chOff x="3147298" y="6675022"/>
            <a:chExt cx="12441274" cy="2147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7298" y="6675022"/>
              <a:ext cx="12441274" cy="2147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4119" y="5685714"/>
            <a:ext cx="8828739" cy="49881"/>
            <a:chOff x="314119" y="5685714"/>
            <a:chExt cx="8828739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119" y="5685714"/>
              <a:ext cx="8828739" cy="49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651" y="2288646"/>
            <a:ext cx="7279362" cy="3152421"/>
            <a:chOff x="1300651" y="2288646"/>
            <a:chExt cx="7279362" cy="3152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651" y="2288646"/>
              <a:ext cx="7279362" cy="3152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0651" y="6603633"/>
            <a:ext cx="7132174" cy="3081821"/>
            <a:chOff x="1300651" y="6603633"/>
            <a:chExt cx="7132174" cy="30818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651" y="6603633"/>
              <a:ext cx="7132174" cy="30818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651" y="6568333"/>
            <a:ext cx="7279362" cy="3152421"/>
            <a:chOff x="1300651" y="6568333"/>
            <a:chExt cx="7279362" cy="3152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51" y="6568333"/>
              <a:ext cx="7279362" cy="31524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42511" y="1441816"/>
            <a:ext cx="4425060" cy="11869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06204" y="6603633"/>
            <a:ext cx="7805287" cy="3081821"/>
            <a:chOff x="9706204" y="6603633"/>
            <a:chExt cx="7805287" cy="30818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6204" y="6603633"/>
              <a:ext cx="7805287" cy="30818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22025" y="5716740"/>
            <a:ext cx="4645822" cy="118697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61905" y="5687330"/>
            <a:ext cx="8828739" cy="49881"/>
            <a:chOff x="9161905" y="5687330"/>
            <a:chExt cx="8828739" cy="498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1905" y="5687330"/>
              <a:ext cx="8828739" cy="498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06204" y="2290262"/>
            <a:ext cx="7805287" cy="3152421"/>
            <a:chOff x="9706204" y="2290262"/>
            <a:chExt cx="7805287" cy="3152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6204" y="2290262"/>
              <a:ext cx="7805287" cy="3152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71381" y="2402931"/>
            <a:ext cx="7507666" cy="2854211"/>
            <a:chOff x="9871381" y="2402931"/>
            <a:chExt cx="7507666" cy="28542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71381" y="2402931"/>
              <a:ext cx="7507666" cy="28542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69825" y="1443435"/>
            <a:ext cx="4645812" cy="118697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69825" y="5718359"/>
            <a:ext cx="4645812" cy="11869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06204" y="6569949"/>
            <a:ext cx="7805287" cy="3152421"/>
            <a:chOff x="9706204" y="6569949"/>
            <a:chExt cx="7805287" cy="31524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06204" y="6569949"/>
              <a:ext cx="7805287" cy="31524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1660" y="3999495"/>
            <a:ext cx="6921164" cy="1124314"/>
            <a:chOff x="1511660" y="3999495"/>
            <a:chExt cx="6921164" cy="11243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11660" y="3999495"/>
              <a:ext cx="6921164" cy="11243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0232" y="8392162"/>
            <a:ext cx="6921164" cy="1047838"/>
            <a:chOff x="1540232" y="8392162"/>
            <a:chExt cx="6921164" cy="10478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0232" y="8392162"/>
              <a:ext cx="6921164" cy="10478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74286" y="3931523"/>
            <a:ext cx="7352381" cy="1124314"/>
            <a:chOff x="10074286" y="3931523"/>
            <a:chExt cx="7352381" cy="11243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74286" y="3931523"/>
              <a:ext cx="7352381" cy="11243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77597" y="8599784"/>
            <a:ext cx="7414847" cy="878311"/>
            <a:chOff x="10077597" y="8599784"/>
            <a:chExt cx="7414847" cy="87831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77597" y="8599784"/>
              <a:ext cx="7414847" cy="878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8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81" y="0"/>
            <a:ext cx="10284726" cy="10285714"/>
            <a:chOff x="653981" y="0"/>
            <a:chExt cx="10284726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3981" y="0"/>
              <a:ext cx="10284726" cy="10285714"/>
              <a:chOff x="653981" y="0"/>
              <a:chExt cx="10284726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3981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3981" y="0"/>
              <a:ext cx="10284726" cy="10285714"/>
              <a:chOff x="653981" y="0"/>
              <a:chExt cx="10284726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3981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75392" y="0"/>
            <a:ext cx="10284726" cy="10285714"/>
            <a:chOff x="7375392" y="0"/>
            <a:chExt cx="10284726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3981" y="-2265215"/>
            <a:ext cx="4035193" cy="4035193"/>
            <a:chOff x="653981" y="-2265215"/>
            <a:chExt cx="4035193" cy="40351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3981" y="-2265215"/>
              <a:ext cx="4035193" cy="4035193"/>
              <a:chOff x="653981" y="-2265215"/>
              <a:chExt cx="4035193" cy="4035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981" y="-2265215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70591" y="-1448606"/>
              <a:ext cx="2401973" cy="2401973"/>
              <a:chOff x="1470591" y="-1448606"/>
              <a:chExt cx="2401973" cy="240197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0591" y="-144860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49219" y="8934785"/>
            <a:ext cx="4035193" cy="4035193"/>
            <a:chOff x="549219" y="8934785"/>
            <a:chExt cx="4035193" cy="4035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219" y="8934785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2678" y="5828571"/>
            <a:ext cx="4035193" cy="4035193"/>
            <a:chOff x="1842678" y="5828571"/>
            <a:chExt cx="4035193" cy="4035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42678" y="5828571"/>
              <a:ext cx="4035193" cy="4035193"/>
              <a:chOff x="1842678" y="5828571"/>
              <a:chExt cx="4035193" cy="40351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2678" y="582857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59288" y="6645181"/>
              <a:ext cx="2401973" cy="2401973"/>
              <a:chOff x="2659288" y="6645181"/>
              <a:chExt cx="2401973" cy="24019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59288" y="664518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45575" y="724985"/>
            <a:ext cx="10584861" cy="138546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304762" y="1655692"/>
            <a:ext cx="1676190" cy="92235"/>
            <a:chOff x="8304762" y="1655692"/>
            <a:chExt cx="1676190" cy="922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04762" y="1655692"/>
              <a:ext cx="1676190" cy="922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4762" y="878698"/>
            <a:ext cx="1676190" cy="92235"/>
            <a:chOff x="8304762" y="878698"/>
            <a:chExt cx="1676190" cy="92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4762" y="878698"/>
              <a:ext cx="1676190" cy="922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46693" y="280063"/>
            <a:ext cx="462299" cy="462299"/>
            <a:chOff x="8746693" y="280063"/>
            <a:chExt cx="462299" cy="4622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46693" y="280063"/>
              <a:ext cx="462299" cy="4622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76722" y="280063"/>
            <a:ext cx="462299" cy="462299"/>
            <a:chOff x="9076722" y="280063"/>
            <a:chExt cx="462299" cy="46229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076722" y="280063"/>
              <a:ext cx="462299" cy="462299"/>
              <a:chOff x="9076722" y="280063"/>
              <a:chExt cx="462299" cy="46229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76722" y="280063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170278" y="373619"/>
              <a:ext cx="275186" cy="275186"/>
              <a:chOff x="9170278" y="373619"/>
              <a:chExt cx="275186" cy="27518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70278" y="373619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34206" y="2696862"/>
            <a:ext cx="4248554" cy="565289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59383" y="2696862"/>
            <a:ext cx="4276164" cy="56528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3435"/>
            <a:ext cx="2769195" cy="1315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0981" y="6175962"/>
            <a:ext cx="6877295" cy="2615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11705" y="6622251"/>
            <a:ext cx="6202327" cy="1662921"/>
            <a:chOff x="1911705" y="6622251"/>
            <a:chExt cx="6202327" cy="16629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1705" y="6622251"/>
              <a:ext cx="6202327" cy="16629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40268" y="7930605"/>
            <a:ext cx="6354437" cy="426048"/>
            <a:chOff x="1840268" y="7930605"/>
            <a:chExt cx="6354437" cy="426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268" y="7930605"/>
              <a:ext cx="6354437" cy="426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6667" y="1708077"/>
            <a:ext cx="15580952" cy="3470030"/>
            <a:chOff x="1226667" y="1708077"/>
            <a:chExt cx="15580952" cy="34700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667" y="1708077"/>
              <a:ext cx="15580952" cy="347003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8143" y="5764220"/>
            <a:ext cx="2966855" cy="104426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0401" y="916096"/>
            <a:ext cx="3214769" cy="10442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3435"/>
            <a:ext cx="2769195" cy="1315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0401" y="916096"/>
            <a:ext cx="3224293" cy="1044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8258" y="5764220"/>
            <a:ext cx="2966607" cy="1053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4" y="6911952"/>
            <a:ext cx="6591736" cy="1018653"/>
            <a:chOff x="1717254" y="6911952"/>
            <a:chExt cx="6591736" cy="10186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7254" y="6911952"/>
              <a:ext cx="6591736" cy="10186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24314" y="6172000"/>
            <a:ext cx="6941658" cy="24840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50588" y="7578373"/>
            <a:ext cx="6706022" cy="426048"/>
            <a:chOff x="1650588" y="7578373"/>
            <a:chExt cx="6706022" cy="4260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0588" y="7578373"/>
              <a:ext cx="6706022" cy="42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167048"/>
            <a:ext cx="6648552" cy="26310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63702" y="7049598"/>
            <a:ext cx="6501507" cy="526351"/>
            <a:chOff x="1763702" y="7049598"/>
            <a:chExt cx="6501507" cy="5263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702" y="7049598"/>
              <a:ext cx="6501507" cy="5263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8143" y="6068982"/>
            <a:ext cx="2966855" cy="10442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0401" y="916096"/>
            <a:ext cx="3214769" cy="1044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1200" y="1860458"/>
            <a:ext cx="15420284" cy="3335831"/>
            <a:chOff x="1381200" y="1860458"/>
            <a:chExt cx="15420284" cy="33358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200" y="1860458"/>
              <a:ext cx="15420284" cy="33358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8207" y="6385342"/>
            <a:ext cx="7029324" cy="1863761"/>
            <a:chOff x="1498207" y="6385342"/>
            <a:chExt cx="7029324" cy="18637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98207" y="6385342"/>
              <a:ext cx="7029324" cy="18637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28038" y="7125788"/>
            <a:ext cx="6171429" cy="346939"/>
            <a:chOff x="1928038" y="7125788"/>
            <a:chExt cx="6171429" cy="3469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8038" y="7125788"/>
              <a:ext cx="6171429" cy="346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186566"/>
            <a:ext cx="6930906" cy="2417243"/>
            <a:chOff x="9633102" y="6186566"/>
            <a:chExt cx="6930906" cy="2417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186566"/>
              <a:ext cx="6930906" cy="2417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1155" y="6347568"/>
            <a:ext cx="6689990" cy="22114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7391" y="916096"/>
            <a:ext cx="2232102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1707" y="2142857"/>
            <a:ext cx="14842301" cy="2756242"/>
            <a:chOff x="1721707" y="2142857"/>
            <a:chExt cx="14842301" cy="27562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1707" y="2142857"/>
              <a:ext cx="14842301" cy="2756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5993" y="6303006"/>
            <a:ext cx="6376876" cy="2375172"/>
            <a:chOff x="1835993" y="6303006"/>
            <a:chExt cx="6376876" cy="23751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5993" y="6303006"/>
              <a:ext cx="6376876" cy="2375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8207" y="6013914"/>
            <a:ext cx="7029324" cy="2959420"/>
            <a:chOff x="1498207" y="6013914"/>
            <a:chExt cx="7029324" cy="29594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498207" y="6013914"/>
              <a:ext cx="7029324" cy="2959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08812" y="6621135"/>
            <a:ext cx="742857" cy="2123627"/>
            <a:chOff x="5808812" y="6621135"/>
            <a:chExt cx="742857" cy="21236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8812" y="6621135"/>
              <a:ext cx="742857" cy="21236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8143" y="5564220"/>
            <a:ext cx="2966855" cy="10442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186566"/>
            <a:ext cx="6930906" cy="2417243"/>
            <a:chOff x="9633102" y="6186566"/>
            <a:chExt cx="6930906" cy="2417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186566"/>
              <a:ext cx="6930906" cy="2417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1154" y="6347568"/>
            <a:ext cx="6323086" cy="22266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7391" y="916096"/>
            <a:ext cx="2174960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6013914"/>
            <a:ext cx="7029324" cy="2959420"/>
            <a:chOff x="1498207" y="6013914"/>
            <a:chExt cx="7029324" cy="2959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98207" y="6013914"/>
              <a:ext cx="7029324" cy="2959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8258" y="5564220"/>
            <a:ext cx="2966607" cy="10531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58940" y="1914286"/>
            <a:ext cx="14454093" cy="3180952"/>
            <a:chOff x="1858940" y="1914286"/>
            <a:chExt cx="14454093" cy="3180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8940" y="1914286"/>
              <a:ext cx="14454093" cy="31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952" y="1575582"/>
            <a:ext cx="14829224" cy="3764430"/>
            <a:chOff x="1340952" y="1575582"/>
            <a:chExt cx="14829224" cy="37644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952" y="1575582"/>
              <a:ext cx="14829224" cy="37644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01797" y="6479073"/>
            <a:ext cx="6400745" cy="2124737"/>
            <a:chOff x="1801797" y="6479073"/>
            <a:chExt cx="6400745" cy="21247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797" y="6479073"/>
              <a:ext cx="6400745" cy="21247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83809" y="6784762"/>
            <a:ext cx="590476" cy="1914286"/>
            <a:chOff x="6883809" y="6784762"/>
            <a:chExt cx="590476" cy="19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3809" y="6784762"/>
              <a:ext cx="590476" cy="19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7391" y="916096"/>
            <a:ext cx="2174960" cy="1044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98207" y="5766295"/>
            <a:ext cx="7029324" cy="3676707"/>
            <a:chOff x="1498207" y="5766295"/>
            <a:chExt cx="7029324" cy="3676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98207" y="5766295"/>
              <a:ext cx="7029324" cy="3676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9334" y="5268982"/>
            <a:ext cx="3405674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23578" y="5996090"/>
            <a:ext cx="7858264" cy="2910577"/>
            <a:chOff x="9623578" y="5996090"/>
            <a:chExt cx="7858264" cy="2910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3578" y="5996090"/>
              <a:ext cx="7858264" cy="29105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1267" y="6100381"/>
            <a:ext cx="7759010" cy="26310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78574" y="1918755"/>
            <a:ext cx="14456097" cy="3224102"/>
            <a:chOff x="1678574" y="1918755"/>
            <a:chExt cx="14456097" cy="32241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574" y="1918755"/>
              <a:ext cx="14456097" cy="32241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6669" y="6026758"/>
            <a:ext cx="6581112" cy="3237166"/>
            <a:chOff x="1716669" y="6026758"/>
            <a:chExt cx="6581112" cy="32371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6669" y="6026758"/>
              <a:ext cx="6581112" cy="32371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14953" y="5987837"/>
            <a:ext cx="1444733" cy="3295134"/>
            <a:chOff x="6814953" y="5987837"/>
            <a:chExt cx="1444733" cy="32951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4953" y="5987837"/>
              <a:ext cx="1444733" cy="3295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205" y="460235"/>
            <a:ext cx="2787955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167047"/>
            <a:ext cx="6909867" cy="26310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8734" y="5764220"/>
            <a:ext cx="2985655" cy="10531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20782" y="916096"/>
            <a:ext cx="3224664" cy="1053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27154" y="6450341"/>
            <a:ext cx="6171429" cy="2166801"/>
            <a:chOff x="1927154" y="6450341"/>
            <a:chExt cx="6171429" cy="21668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7154" y="6450341"/>
              <a:ext cx="6171429" cy="21668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58940" y="7026091"/>
            <a:ext cx="5775345" cy="1324929"/>
            <a:chOff x="1858940" y="7026091"/>
            <a:chExt cx="5775345" cy="13249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58940" y="7026091"/>
              <a:ext cx="5775345" cy="1324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205" y="460235"/>
            <a:ext cx="2787955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319900"/>
            <a:ext cx="6930906" cy="2288264"/>
            <a:chOff x="9633102" y="6319900"/>
            <a:chExt cx="6930906" cy="22882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319900"/>
              <a:ext cx="6930906" cy="2288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424190"/>
            <a:ext cx="6909858" cy="20456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5652009"/>
            <a:ext cx="7029324" cy="4061122"/>
            <a:chOff x="1498207" y="5652009"/>
            <a:chExt cx="7029324" cy="40611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5652009"/>
              <a:ext cx="7029324" cy="40611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41378" y="5297553"/>
            <a:ext cx="3195494" cy="1043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6724" y="916096"/>
            <a:ext cx="3952779" cy="1044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50242" y="5891033"/>
            <a:ext cx="6171429" cy="3504574"/>
            <a:chOff x="1950242" y="5891033"/>
            <a:chExt cx="6171429" cy="35045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0242" y="5891033"/>
              <a:ext cx="6171429" cy="35045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9663" y="6695527"/>
            <a:ext cx="1905778" cy="415584"/>
            <a:chOff x="4259663" y="6695527"/>
            <a:chExt cx="1905778" cy="4155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9663" y="6695527"/>
              <a:ext cx="1905778" cy="415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59663" y="8495609"/>
            <a:ext cx="1905778" cy="415584"/>
            <a:chOff x="4259663" y="8495609"/>
            <a:chExt cx="1905778" cy="4155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9663" y="8495609"/>
              <a:ext cx="1905778" cy="415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5511"/>
            <a:ext cx="3881841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661902" y="1878810"/>
            <a:ext cx="5162386" cy="6528095"/>
            <a:chOff x="11661902" y="1878810"/>
            <a:chExt cx="5162386" cy="652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661902" y="1878810"/>
              <a:ext cx="5162386" cy="652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6695" y="2735295"/>
            <a:ext cx="5795705" cy="21674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03887" y="4487753"/>
            <a:ext cx="1310208" cy="1310208"/>
            <a:chOff x="9603887" y="4487753"/>
            <a:chExt cx="1310208" cy="1310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3887" y="4487753"/>
              <a:ext cx="1310208" cy="1310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47443" y="4805180"/>
            <a:ext cx="5726352" cy="49881"/>
            <a:chOff x="11447443" y="4805180"/>
            <a:chExt cx="5726352" cy="49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7443" y="4805180"/>
              <a:ext cx="5726352" cy="49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05524" y="5006857"/>
            <a:ext cx="6749867" cy="265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4075" y="2827779"/>
            <a:ext cx="8519923" cy="4621360"/>
            <a:chOff x="824075" y="2827779"/>
            <a:chExt cx="8519923" cy="4621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075" y="2827779"/>
              <a:ext cx="8519923" cy="4621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4075" y="2827779"/>
            <a:ext cx="8519923" cy="4630157"/>
            <a:chOff x="824075" y="2827779"/>
            <a:chExt cx="8519923" cy="46301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075" y="2827779"/>
              <a:ext cx="8519923" cy="46301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293" y="4316106"/>
            <a:ext cx="6348772" cy="3112847"/>
            <a:chOff x="2005293" y="4316106"/>
            <a:chExt cx="6348772" cy="31128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5293" y="4316106"/>
              <a:ext cx="6348772" cy="31128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29203" y="3584277"/>
            <a:ext cx="6300951" cy="573852"/>
            <a:chOff x="2029203" y="3584277"/>
            <a:chExt cx="6300951" cy="5738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9203" y="3584277"/>
              <a:ext cx="6300951" cy="573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349" y="464930"/>
            <a:ext cx="3312973" cy="1317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773822" y="4933280"/>
            <a:ext cx="5935527" cy="4541006"/>
            <a:chOff x="10773822" y="4933280"/>
            <a:chExt cx="5935527" cy="45410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773822" y="4933280"/>
              <a:ext cx="5935527" cy="45410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6124" y="5093486"/>
            <a:ext cx="4993410" cy="4187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80700" y="3758801"/>
            <a:ext cx="921771" cy="985122"/>
            <a:chOff x="13280700" y="3758801"/>
            <a:chExt cx="921771" cy="9851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80700" y="3758801"/>
              <a:ext cx="921771" cy="9851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46018" y="1546346"/>
            <a:ext cx="6196584" cy="3089827"/>
            <a:chOff x="2346018" y="1546346"/>
            <a:chExt cx="6196584" cy="30898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6018" y="1546346"/>
              <a:ext cx="6196584" cy="30898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5708" y="4636173"/>
            <a:ext cx="6226419" cy="2868085"/>
            <a:chOff x="2325708" y="4636173"/>
            <a:chExt cx="6226419" cy="28680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708" y="4636173"/>
              <a:ext cx="6226419" cy="28680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46018" y="7504258"/>
            <a:ext cx="6196584" cy="1957934"/>
            <a:chOff x="2346018" y="7504258"/>
            <a:chExt cx="6196584" cy="19579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6018" y="7504258"/>
              <a:ext cx="6196584" cy="1957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20628" y="2270155"/>
            <a:ext cx="7241915" cy="992702"/>
            <a:chOff x="10120628" y="2270155"/>
            <a:chExt cx="7241915" cy="9927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20628" y="2270155"/>
              <a:ext cx="7241915" cy="992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46018" y="1546346"/>
            <a:ext cx="6196584" cy="2700784"/>
            <a:chOff x="2346018" y="1546346"/>
            <a:chExt cx="6196584" cy="27007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6018" y="1546346"/>
              <a:ext cx="6196584" cy="2700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60687" y="4238638"/>
            <a:ext cx="6181915" cy="2757223"/>
            <a:chOff x="2360687" y="4238638"/>
            <a:chExt cx="6181915" cy="27572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0687" y="4238638"/>
              <a:ext cx="6181915" cy="2757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38095" y="6990225"/>
            <a:ext cx="6230363" cy="2474537"/>
            <a:chOff x="2338095" y="6990225"/>
            <a:chExt cx="6230363" cy="2474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8095" y="6990225"/>
              <a:ext cx="6230363" cy="2474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88876" y="1554494"/>
            <a:ext cx="6266667" cy="7907698"/>
            <a:chOff x="2288876" y="1554494"/>
            <a:chExt cx="6266667" cy="79076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8876" y="1554494"/>
              <a:ext cx="6266667" cy="79076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04396" y="2202113"/>
            <a:ext cx="5073721" cy="694079"/>
            <a:chOff x="2904396" y="2202113"/>
            <a:chExt cx="5073721" cy="6940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4396" y="2202113"/>
              <a:ext cx="5073721" cy="6940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63585" y="679880"/>
            <a:ext cx="1183914" cy="2302478"/>
            <a:chOff x="7963585" y="679880"/>
            <a:chExt cx="1183914" cy="23024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940000">
              <a:off x="7963585" y="679880"/>
              <a:ext cx="1183914" cy="23024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20628" y="2270155"/>
            <a:ext cx="7241915" cy="992702"/>
            <a:chOff x="10120628" y="2270155"/>
            <a:chExt cx="7241915" cy="99270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20628" y="2270155"/>
              <a:ext cx="7241915" cy="992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59366" y="2727461"/>
            <a:ext cx="6513475" cy="67616"/>
            <a:chOff x="10259366" y="2727461"/>
            <a:chExt cx="6513475" cy="6761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9366" y="2727461"/>
              <a:ext cx="6513475" cy="676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82171" y="3080955"/>
            <a:ext cx="890296" cy="67616"/>
            <a:chOff x="11282171" y="3080955"/>
            <a:chExt cx="890296" cy="676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2171" y="3080955"/>
              <a:ext cx="890296" cy="676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33333" y="2047619"/>
            <a:ext cx="7619048" cy="1415238"/>
            <a:chOff x="9933333" y="2047619"/>
            <a:chExt cx="7619048" cy="14152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33333" y="2047619"/>
              <a:ext cx="7619048" cy="141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8664" y="1422293"/>
            <a:ext cx="3033012" cy="92235"/>
            <a:chOff x="7558664" y="1422293"/>
            <a:chExt cx="3033012" cy="922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8664" y="1422293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788" y="2224955"/>
            <a:ext cx="7095138" cy="4994700"/>
            <a:chOff x="876788" y="2224955"/>
            <a:chExt cx="7095138" cy="4994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788" y="2224955"/>
              <a:ext cx="7095138" cy="49947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599" y="548859"/>
            <a:ext cx="9969270" cy="13205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1781" y="7969772"/>
            <a:ext cx="6029610" cy="1404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7450" y="2224955"/>
            <a:ext cx="7500454" cy="5215614"/>
            <a:chOff x="9567450" y="2224955"/>
            <a:chExt cx="7500454" cy="5215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450" y="2224955"/>
              <a:ext cx="7500454" cy="5215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0352" y="5850186"/>
            <a:ext cx="7462588" cy="49881"/>
            <a:chOff x="4670352" y="5850186"/>
            <a:chExt cx="7462588" cy="49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670352" y="5850186"/>
              <a:ext cx="7462588" cy="49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9823" y="7559288"/>
            <a:ext cx="9169178" cy="1851304"/>
            <a:chOff x="8729823" y="7559288"/>
            <a:chExt cx="9169178" cy="18513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9823" y="7559288"/>
              <a:ext cx="9169178" cy="185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69524" y="8648381"/>
            <a:ext cx="7219048" cy="67616"/>
            <a:chOff x="10369524" y="8648381"/>
            <a:chExt cx="7219048" cy="676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9524" y="8648381"/>
              <a:ext cx="7219048" cy="67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4585" y="9117277"/>
            <a:ext cx="1953987" cy="67616"/>
            <a:chOff x="8834585" y="9117277"/>
            <a:chExt cx="1953987" cy="676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4585" y="9117277"/>
              <a:ext cx="1953987" cy="676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4777" y="6010915"/>
            <a:ext cx="3287319" cy="1429653"/>
            <a:chOff x="4834777" y="6010915"/>
            <a:chExt cx="3287319" cy="14296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4777" y="6010915"/>
              <a:ext cx="3287319" cy="1429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95148" y="2004494"/>
            <a:ext cx="2805814" cy="4568016"/>
            <a:chOff x="13795148" y="2004494"/>
            <a:chExt cx="2805814" cy="4568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5148" y="2004494"/>
              <a:ext cx="2805814" cy="4568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349" y="464930"/>
            <a:ext cx="3312973" cy="1317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318340" y="934827"/>
            <a:ext cx="6855302" cy="4550888"/>
            <a:chOff x="10318340" y="934827"/>
            <a:chExt cx="6855302" cy="4550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8340" y="934827"/>
              <a:ext cx="6855302" cy="4550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9601" y="6446417"/>
            <a:ext cx="7712780" cy="2786823"/>
            <a:chOff x="9889601" y="6446417"/>
            <a:chExt cx="7712780" cy="2786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9601" y="6446417"/>
              <a:ext cx="7712780" cy="2786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9601" y="5537837"/>
            <a:ext cx="592780" cy="633521"/>
            <a:chOff x="13449601" y="5537837"/>
            <a:chExt cx="592780" cy="633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49601" y="5537837"/>
              <a:ext cx="592780" cy="633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45377" y="1802783"/>
            <a:ext cx="9066667" cy="6868004"/>
            <a:chOff x="445377" y="1802783"/>
            <a:chExt cx="9066667" cy="686800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73090" y="3725870"/>
              <a:ext cx="8994295" cy="4011584"/>
              <a:chOff x="473090" y="3725870"/>
              <a:chExt cx="8994295" cy="401158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3090" y="3725870"/>
                <a:ext cx="8994295" cy="40115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45377" y="7737454"/>
              <a:ext cx="9063578" cy="931516"/>
              <a:chOff x="445377" y="7737454"/>
              <a:chExt cx="9063578" cy="93151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45377" y="7737454"/>
                <a:ext cx="9063578" cy="93151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63853" y="1802783"/>
              <a:ext cx="8997162" cy="1934128"/>
              <a:chOff x="463853" y="1802783"/>
              <a:chExt cx="8997162" cy="193412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3853" y="1802783"/>
                <a:ext cx="8997162" cy="193412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41982" y="7239097"/>
            <a:ext cx="7470399" cy="1917953"/>
            <a:chOff x="10041982" y="7239097"/>
            <a:chExt cx="7470399" cy="19179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41982" y="7239097"/>
              <a:ext cx="7470399" cy="191795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5238" y="1313324"/>
            <a:ext cx="7212952" cy="39946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72524" y="6529143"/>
            <a:ext cx="3287455" cy="86416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05028" y="1641584"/>
            <a:ext cx="7740687" cy="7244881"/>
            <a:chOff x="1105028" y="1641584"/>
            <a:chExt cx="7740687" cy="72448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5028" y="1641584"/>
              <a:ext cx="7740687" cy="7244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21905" y="6999482"/>
            <a:ext cx="3123473" cy="1436686"/>
            <a:chOff x="1521905" y="6999482"/>
            <a:chExt cx="3123473" cy="14366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1905" y="6999482"/>
              <a:ext cx="3123473" cy="1436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F8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81" y="-19048"/>
            <a:ext cx="10284726" cy="10285714"/>
            <a:chOff x="653981" y="-19048"/>
            <a:chExt cx="10284726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3981" y="-19048"/>
              <a:ext cx="10284726" cy="10285714"/>
              <a:chOff x="653981" y="-19048"/>
              <a:chExt cx="10284726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3981" y="-19048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3981" y="-19048"/>
              <a:ext cx="10284726" cy="10285714"/>
              <a:chOff x="653981" y="-19048"/>
              <a:chExt cx="10284726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3981" y="-19048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75392" y="0"/>
            <a:ext cx="10284726" cy="10285714"/>
            <a:chOff x="7375392" y="0"/>
            <a:chExt cx="10284726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3981" y="-2265215"/>
            <a:ext cx="4035193" cy="4035193"/>
            <a:chOff x="653981" y="-2265215"/>
            <a:chExt cx="4035193" cy="40351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3981" y="-2265215"/>
              <a:ext cx="4035193" cy="4035193"/>
              <a:chOff x="653981" y="-2265215"/>
              <a:chExt cx="4035193" cy="4035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3981" y="-2265215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70591" y="-1448606"/>
              <a:ext cx="2401973" cy="2401973"/>
              <a:chOff x="1470591" y="-1448606"/>
              <a:chExt cx="2401973" cy="240197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70591" y="-144860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01600" y="8934785"/>
            <a:ext cx="4035193" cy="4035193"/>
            <a:chOff x="501600" y="8934785"/>
            <a:chExt cx="4035193" cy="4035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600" y="8934785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2678" y="5828571"/>
            <a:ext cx="4035193" cy="4035193"/>
            <a:chOff x="1842678" y="5828571"/>
            <a:chExt cx="4035193" cy="4035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42678" y="5828571"/>
              <a:ext cx="4035193" cy="4035193"/>
              <a:chOff x="1842678" y="5828571"/>
              <a:chExt cx="4035193" cy="40351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2678" y="582857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59288" y="6645181"/>
              <a:ext cx="2401973" cy="2401973"/>
              <a:chOff x="2659288" y="6645181"/>
              <a:chExt cx="2401973" cy="24019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59288" y="6645181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2515541" y="2479472"/>
            <a:ext cx="18943770" cy="2491956"/>
            <a:chOff x="-2515541" y="2479472"/>
            <a:chExt cx="18943770" cy="24919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542258" y="1887054"/>
              <a:ext cx="26135001" cy="441280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953115" y="4718120"/>
              <a:ext cx="7828581" cy="253309"/>
              <a:chOff x="2953115" y="4718120"/>
              <a:chExt cx="7828581" cy="2533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53115" y="4718120"/>
                <a:ext cx="7828581" cy="2533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53115" y="2479472"/>
              <a:ext cx="7828581" cy="253309"/>
              <a:chOff x="2953115" y="2479472"/>
              <a:chExt cx="7828581" cy="2533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53115" y="2479472"/>
                <a:ext cx="7828581" cy="2533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5207" y="3500217"/>
            <a:ext cx="1108093" cy="1108093"/>
            <a:chOff x="5255207" y="3500217"/>
            <a:chExt cx="1108093" cy="1108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5207" y="3500217"/>
              <a:ext cx="1108093" cy="1108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10" y="3869048"/>
            <a:ext cx="6700784" cy="5389625"/>
            <a:chOff x="2482410" y="3869048"/>
            <a:chExt cx="6700784" cy="5389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2410" y="3869048"/>
              <a:ext cx="6700784" cy="5389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2410" y="5373831"/>
            <a:ext cx="5895517" cy="3576651"/>
            <a:chOff x="2882410" y="5373831"/>
            <a:chExt cx="5895517" cy="3576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410" y="5373831"/>
              <a:ext cx="5895517" cy="35766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7305" y="4127267"/>
            <a:ext cx="5020222" cy="15892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9486" y="6432762"/>
            <a:ext cx="5823429" cy="2132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57430" y="6303254"/>
            <a:ext cx="5364077" cy="49881"/>
            <a:chOff x="3157430" y="6303254"/>
            <a:chExt cx="5364077" cy="498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7430" y="6303254"/>
              <a:ext cx="5364077" cy="498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2899" y="682652"/>
            <a:ext cx="9969270" cy="13205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0615" y="1854995"/>
            <a:ext cx="16348487" cy="16868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55207" y="1802896"/>
            <a:ext cx="7768540" cy="92235"/>
            <a:chOff x="5255207" y="1802896"/>
            <a:chExt cx="7768540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207" y="1802896"/>
              <a:ext cx="7768540" cy="92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5207" y="2994896"/>
            <a:ext cx="7768540" cy="92235"/>
            <a:chOff x="5255207" y="2994896"/>
            <a:chExt cx="7768540" cy="92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5207" y="2994896"/>
              <a:ext cx="776854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5605" y="1684171"/>
            <a:ext cx="418730" cy="383868"/>
            <a:chOff x="4805605" y="1684171"/>
            <a:chExt cx="418730" cy="383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05605" y="1684171"/>
              <a:ext cx="418730" cy="3838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2332" y="2813944"/>
            <a:ext cx="418730" cy="383868"/>
            <a:chOff x="13042332" y="2813944"/>
            <a:chExt cx="418730" cy="3838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3042332" y="2813944"/>
              <a:ext cx="418730" cy="383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5655" y="3481169"/>
            <a:ext cx="1108093" cy="1108093"/>
            <a:chOff x="11915655" y="3481169"/>
            <a:chExt cx="1108093" cy="11080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15655" y="3481169"/>
              <a:ext cx="1108093" cy="1108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3869048"/>
            <a:ext cx="6700784" cy="5389625"/>
            <a:chOff x="9142857" y="3869048"/>
            <a:chExt cx="6700784" cy="53896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3869048"/>
              <a:ext cx="6700784" cy="53896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2857" y="5354783"/>
            <a:ext cx="5895517" cy="3576651"/>
            <a:chOff x="9542857" y="5354783"/>
            <a:chExt cx="5895517" cy="35766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2857" y="5354783"/>
              <a:ext cx="5895517" cy="357665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49171" y="4108219"/>
            <a:ext cx="4809042" cy="15892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64762" y="6284207"/>
            <a:ext cx="5301221" cy="44571"/>
            <a:chOff x="9864762" y="6284207"/>
            <a:chExt cx="5301221" cy="44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64762" y="6284207"/>
              <a:ext cx="5301221" cy="4457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29152" y="5556610"/>
            <a:ext cx="5623895" cy="9066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86257" y="5556610"/>
            <a:ext cx="5807895" cy="9066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24429" y="6417171"/>
            <a:ext cx="5995733" cy="2746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1431" y="1452917"/>
            <a:ext cx="2599941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6274368"/>
            <a:ext cx="15644787" cy="49881"/>
            <a:chOff x="1336165" y="6274368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6274368"/>
              <a:ext cx="15644787" cy="498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3136" y="2346593"/>
            <a:ext cx="11329522" cy="40512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755" y="6371593"/>
            <a:ext cx="14937550" cy="30720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5517" y="1452917"/>
            <a:ext cx="2544151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5769606"/>
            <a:ext cx="15644787" cy="49881"/>
            <a:chOff x="1336165" y="5769606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5769606"/>
              <a:ext cx="15644787" cy="498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9622" y="2783698"/>
            <a:ext cx="14677465" cy="25845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8190" y="6338238"/>
            <a:ext cx="12219334" cy="2862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5041" y="1452917"/>
            <a:ext cx="2525103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5579130"/>
            <a:ext cx="15644787" cy="49881"/>
            <a:chOff x="1336165" y="5579130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5579130"/>
              <a:ext cx="15644787" cy="49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464" y="7786741"/>
            <a:ext cx="15644787" cy="49881"/>
            <a:chOff x="1320464" y="7786741"/>
            <a:chExt cx="15644787" cy="49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464" y="7786741"/>
              <a:ext cx="15644787" cy="49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936" y="2304841"/>
            <a:ext cx="13178017" cy="34093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5936" y="5759488"/>
            <a:ext cx="10048942" cy="21912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03365" y="7969165"/>
            <a:ext cx="10228408" cy="15821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288860"/>
            <a:chOff x="1336165" y="1431197"/>
            <a:chExt cx="15644787" cy="8288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2888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5041" y="1452917"/>
            <a:ext cx="2525103" cy="1003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7898" y="2247555"/>
            <a:ext cx="14849779" cy="76211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660" y="1452917"/>
            <a:ext cx="2890865" cy="1003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4724" y="2529714"/>
            <a:ext cx="15231724" cy="6410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2024-01-28T18:53:49Z</dcterms:created>
  <dcterms:modified xsi:type="dcterms:W3CDTF">2024-01-28T18:53:49Z</dcterms:modified>
</cp:coreProperties>
</file>